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668996"/>
          </a:xfrm>
        </p:spPr>
        <p:txBody>
          <a:bodyPr/>
          <a:lstStyle/>
          <a:p>
            <a:r>
              <a:rPr lang="en-US" dirty="0" err="1" smtClean="0"/>
              <a:t>Chapitre</a:t>
            </a:r>
            <a:r>
              <a:rPr lang="en-US" dirty="0" smtClean="0"/>
              <a:t> 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2266951"/>
            <a:ext cx="6831673" cy="2775566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 smtClean="0"/>
              <a:t>Create a 10 question quiz for another group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 smtClean="0"/>
              <a:t>Must be all in French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 smtClean="0"/>
              <a:t>Must include a variety of questions types (multiple choice, true/false, open ended</a:t>
            </a:r>
            <a:r>
              <a:rPr lang="en-US" dirty="0" smtClean="0"/>
              <a:t>, fill in the blank)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971625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1</TotalTime>
  <Words>36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Franklin Gothic Book</vt:lpstr>
      <vt:lpstr>Crop</vt:lpstr>
      <vt:lpstr>Chapitre 9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Chapitre 9</dc:title>
  <dc:creator>Danielle Berndt</dc:creator>
  <cp:lastModifiedBy>Danielle Berndt</cp:lastModifiedBy>
  <cp:revision>1</cp:revision>
  <dcterms:created xsi:type="dcterms:W3CDTF">2017-04-06T12:08:22Z</dcterms:created>
  <dcterms:modified xsi:type="dcterms:W3CDTF">2017-04-06T12:09:28Z</dcterms:modified>
</cp:coreProperties>
</file>